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99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74A908-0270-4BAA-91D5-F224AA051552}" v="2" dt="2023-06-01T08:59:55.217"/>
    <p1510:client id="{D97446E3-4571-42EE-B361-B2F2F87D552A}" v="1" dt="2023-06-01T09:33:05.9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7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9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吴 梦瑶" userId="baca8ada9253357f" providerId="LiveId" clId="{2674A908-0270-4BAA-91D5-F224AA051552}"/>
    <pc:docChg chg="modSld">
      <pc:chgData name="吴 梦瑶" userId="baca8ada9253357f" providerId="LiveId" clId="{2674A908-0270-4BAA-91D5-F224AA051552}" dt="2023-06-01T09:00:15.473" v="32" actId="20577"/>
      <pc:docMkLst>
        <pc:docMk/>
      </pc:docMkLst>
      <pc:sldChg chg="addSp delSp modSp mod">
        <pc:chgData name="吴 梦瑶" userId="baca8ada9253357f" providerId="LiveId" clId="{2674A908-0270-4BAA-91D5-F224AA051552}" dt="2023-06-01T09:00:15.473" v="32" actId="20577"/>
        <pc:sldMkLst>
          <pc:docMk/>
          <pc:sldMk cId="2025062518" sldId="996"/>
        </pc:sldMkLst>
        <pc:spChg chg="mod">
          <ac:chgData name="吴 梦瑶" userId="baca8ada9253357f" providerId="LiveId" clId="{2674A908-0270-4BAA-91D5-F224AA051552}" dt="2023-06-01T09:00:10.979" v="27" actId="20577"/>
          <ac:spMkLst>
            <pc:docMk/>
            <pc:sldMk cId="2025062518" sldId="996"/>
            <ac:spMk id="12" creationId="{FCD5C1A4-4259-4C6B-A378-F51A9A24E0F9}"/>
          </ac:spMkLst>
        </pc:spChg>
        <pc:spChg chg="mod">
          <ac:chgData name="吴 梦瑶" userId="baca8ada9253357f" providerId="LiveId" clId="{2674A908-0270-4BAA-91D5-F224AA051552}" dt="2023-06-01T09:00:06.891" v="21" actId="20577"/>
          <ac:spMkLst>
            <pc:docMk/>
            <pc:sldMk cId="2025062518" sldId="996"/>
            <ac:spMk id="32" creationId="{63975C31-A5DB-2610-14DE-29FAE6F97E20}"/>
          </ac:spMkLst>
        </pc:spChg>
        <pc:spChg chg="mod">
          <ac:chgData name="吴 梦瑶" userId="baca8ada9253357f" providerId="LiveId" clId="{2674A908-0270-4BAA-91D5-F224AA051552}" dt="2023-06-01T09:00:15.473" v="32" actId="20577"/>
          <ac:spMkLst>
            <pc:docMk/>
            <pc:sldMk cId="2025062518" sldId="996"/>
            <ac:spMk id="40" creationId="{537C5D25-DE85-49F9-9E76-B35254FB8437}"/>
          </ac:spMkLst>
        </pc:spChg>
        <pc:graphicFrameChg chg="add del mod">
          <ac:chgData name="吴 梦瑶" userId="baca8ada9253357f" providerId="LiveId" clId="{2674A908-0270-4BAA-91D5-F224AA051552}" dt="2023-06-01T08:59:55.217" v="1"/>
          <ac:graphicFrameMkLst>
            <pc:docMk/>
            <pc:sldMk cId="2025062518" sldId="996"/>
            <ac:graphicFrameMk id="4" creationId="{3EC33374-8A3D-1566-7C4F-F015597F9AC1}"/>
          </ac:graphicFrameMkLst>
        </pc:graphicFrameChg>
      </pc:sldChg>
    </pc:docChg>
  </pc:docChgLst>
  <pc:docChgLst>
    <pc:chgData name="吴 梦瑶" userId="baca8ada9253357f" providerId="LiveId" clId="{D97446E3-4571-42EE-B361-B2F2F87D552A}"/>
    <pc:docChg chg="modSld">
      <pc:chgData name="吴 梦瑶" userId="baca8ada9253357f" providerId="LiveId" clId="{D97446E3-4571-42EE-B361-B2F2F87D552A}" dt="2023-06-01T09:33:48.036" v="27"/>
      <pc:docMkLst>
        <pc:docMk/>
      </pc:docMkLst>
      <pc:sldChg chg="modSp mod">
        <pc:chgData name="吴 梦瑶" userId="baca8ada9253357f" providerId="LiveId" clId="{D97446E3-4571-42EE-B361-B2F2F87D552A}" dt="2023-06-01T09:33:48.036" v="27"/>
        <pc:sldMkLst>
          <pc:docMk/>
          <pc:sldMk cId="2025062518" sldId="996"/>
        </pc:sldMkLst>
        <pc:spChg chg="mod">
          <ac:chgData name="吴 梦瑶" userId="baca8ada9253357f" providerId="LiveId" clId="{D97446E3-4571-42EE-B361-B2F2F87D552A}" dt="2023-06-01T09:32:49.233" v="0" actId="114"/>
          <ac:spMkLst>
            <pc:docMk/>
            <pc:sldMk cId="2025062518" sldId="996"/>
            <ac:spMk id="12" creationId="{FCD5C1A4-4259-4C6B-A378-F51A9A24E0F9}"/>
          </ac:spMkLst>
        </pc:spChg>
        <pc:spChg chg="mod">
          <ac:chgData name="吴 梦瑶" userId="baca8ada9253357f" providerId="LiveId" clId="{D97446E3-4571-42EE-B361-B2F2F87D552A}" dt="2023-06-01T09:32:49.233" v="0" actId="114"/>
          <ac:spMkLst>
            <pc:docMk/>
            <pc:sldMk cId="2025062518" sldId="996"/>
            <ac:spMk id="15" creationId="{3898E747-2005-487D-BBFB-3E038C89B173}"/>
          </ac:spMkLst>
        </pc:spChg>
        <pc:spChg chg="mod">
          <ac:chgData name="吴 梦瑶" userId="baca8ada9253357f" providerId="LiveId" clId="{D97446E3-4571-42EE-B361-B2F2F87D552A}" dt="2023-06-01T09:33:42.012" v="26" actId="114"/>
          <ac:spMkLst>
            <pc:docMk/>
            <pc:sldMk cId="2025062518" sldId="996"/>
            <ac:spMk id="25" creationId="{4CCF366A-05A4-412E-B220-09FD2B3CD13B}"/>
          </ac:spMkLst>
        </pc:spChg>
        <pc:spChg chg="mod">
          <ac:chgData name="吴 梦瑶" userId="baca8ada9253357f" providerId="LiveId" clId="{D97446E3-4571-42EE-B361-B2F2F87D552A}" dt="2023-06-01T09:33:33.384" v="24"/>
          <ac:spMkLst>
            <pc:docMk/>
            <pc:sldMk cId="2025062518" sldId="996"/>
            <ac:spMk id="27" creationId="{99222DC1-A15E-42D3-B86B-9E8109AB9049}"/>
          </ac:spMkLst>
        </pc:spChg>
        <pc:spChg chg="mod">
          <ac:chgData name="吴 梦瑶" userId="baca8ada9253357f" providerId="LiveId" clId="{D97446E3-4571-42EE-B361-B2F2F87D552A}" dt="2023-06-01T09:33:39.132" v="25" actId="114"/>
          <ac:spMkLst>
            <pc:docMk/>
            <pc:sldMk cId="2025062518" sldId="996"/>
            <ac:spMk id="28" creationId="{C507AC52-72D5-4593-895D-E54C934B641A}"/>
          </ac:spMkLst>
        </pc:spChg>
        <pc:spChg chg="mod">
          <ac:chgData name="吴 梦瑶" userId="baca8ada9253357f" providerId="LiveId" clId="{D97446E3-4571-42EE-B361-B2F2F87D552A}" dt="2023-06-01T09:33:48.036" v="27"/>
          <ac:spMkLst>
            <pc:docMk/>
            <pc:sldMk cId="2025062518" sldId="996"/>
            <ac:spMk id="29" creationId="{80F1FBA7-BF84-4061-9DAF-A6543151E3FC}"/>
          </ac:spMkLst>
        </pc:spChg>
        <pc:spChg chg="mod">
          <ac:chgData name="吴 梦瑶" userId="baca8ada9253357f" providerId="LiveId" clId="{D97446E3-4571-42EE-B361-B2F2F87D552A}" dt="2023-06-01T09:32:49.233" v="0" actId="114"/>
          <ac:spMkLst>
            <pc:docMk/>
            <pc:sldMk cId="2025062518" sldId="996"/>
            <ac:spMk id="40" creationId="{537C5D25-DE85-49F9-9E76-B35254FB8437}"/>
          </ac:spMkLst>
        </pc:spChg>
        <pc:spChg chg="mod">
          <ac:chgData name="吴 梦瑶" userId="baca8ada9253357f" providerId="LiveId" clId="{D97446E3-4571-42EE-B361-B2F2F87D552A}" dt="2023-06-01T09:32:49.233" v="0" actId="114"/>
          <ac:spMkLst>
            <pc:docMk/>
            <pc:sldMk cId="2025062518" sldId="996"/>
            <ac:spMk id="46" creationId="{10A45357-B2E3-4571-B810-A3EB0290099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26071F-8EFC-B7A2-F459-AFE1261A49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21E8F2B-4B5F-B455-C81E-999E4A8F51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FBED703-2D9A-8EB7-7768-DC95E8560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AE3BA-DB66-46D7-89A5-F084FE67245B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899893-9D35-F3C1-F289-2E7EB3799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020F185-C8BF-0D81-8303-AB3300B35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2703D-3EDB-4F20-9DE6-F68030F448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5617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4E4DCE-3DC4-297E-4FC2-3D8FB7F6C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AAF584A-3D27-780E-6EE6-FAE41C05D2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BDEA79-9E90-9B08-185C-122CD7779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AE3BA-DB66-46D7-89A5-F084FE67245B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E83C32-B488-063F-329A-4CE6F58FF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10CFAB2-1B68-CD50-6397-8B3AB8086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2703D-3EDB-4F20-9DE6-F68030F448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6555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D62D1CE-233F-833E-573D-A10CB67AA6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AC54E44-AA8D-F5C2-12D0-B6E10B2853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595EF0B-DD82-1C8C-A13E-7D3745D37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AE3BA-DB66-46D7-89A5-F084FE67245B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653951-CBF7-015C-661C-53AED2C8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00AEF3-C43D-BDDF-D0D2-41F79993D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2703D-3EDB-4F20-9DE6-F68030F448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5025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046A46-0B42-0FB0-44B8-A66329D0C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091A7F-7A96-702D-970C-8A8D868A70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EEDED5-8A76-6E31-2C74-EACD5AB89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AE3BA-DB66-46D7-89A5-F084FE67245B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1F6F61-F970-D31C-5F71-A4381A5E5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F2028A-4DEF-F4A7-F747-FB22B5180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2703D-3EDB-4F20-9DE6-F68030F448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9585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95070F-EB0D-5A6B-6B4D-26ADD5ACA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BF6A657-FAC7-773B-C44A-C59732CFBD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B6BFC40-8D45-3853-7C43-F83A7812F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AE3BA-DB66-46D7-89A5-F084FE67245B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57274F-44E6-DF8C-1347-EB11AA651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DC6435-43E5-614B-F10B-A11077BA7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2703D-3EDB-4F20-9DE6-F68030F448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4105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A4E426-EF54-D71D-E6D0-2050244B1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75ED5A8-4C8C-555C-CA65-882D33D068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EC9DAA4-B773-12C5-F7D3-D23540CEBD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068B30E-611F-75DA-06F6-DEB1354B6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AE3BA-DB66-46D7-89A5-F084FE67245B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5EE2566-1F91-8F82-DF44-E466EAD8D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D076B6B-B0F1-44A3-515F-65D4D54A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2703D-3EDB-4F20-9DE6-F68030F448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9736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0E346C-6043-75AB-DB24-94372B1F2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EFF0A32-8764-80D4-EFF3-2618EDC6C2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06DAD46-155F-2DDE-7311-2336B4A7CE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4B6BF16-5CA7-248E-F9C6-A45EFF744B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1D11F4D-3B6D-EC46-52BB-6219999A45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392019D-5658-1591-17B6-A897C28C1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AE3BA-DB66-46D7-89A5-F084FE67245B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FB74226-9A34-0F4D-96D8-9EB671DF9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4104721-6E34-506C-EFE7-0817758FF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2703D-3EDB-4F20-9DE6-F68030F448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2410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42C885-7F08-7A07-8F7B-973AFF854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F1A24A3-AFBA-64D1-A7DC-483F078C8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AE3BA-DB66-46D7-89A5-F084FE67245B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E60617D-FA14-875C-C58B-07527342D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3C2EAA4-AD3D-46E4-87E8-6F1590452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2703D-3EDB-4F20-9DE6-F68030F448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2035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B68226B-6B8D-22D5-2DF3-DC30C6E0AB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AE3BA-DB66-46D7-89A5-F084FE67245B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7172F1D-04E6-8950-822F-20E530A01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EC67BB6-40DA-A85B-8DCE-B14B23530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2703D-3EDB-4F20-9DE6-F68030F448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3658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520D27-0E46-4B8D-5223-18797CDDC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F7C9B16-CA6E-BE31-F16B-F09469FCC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227B5A5-674A-BB67-9D3D-BCB7CC0B75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E5B0573-230E-1548-0B36-2A51A24A7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AE3BA-DB66-46D7-89A5-F084FE67245B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7529A8D-4ABC-38E8-0156-BC88D8248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CD6AE63-2A43-724E-22F8-4E2839F1C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2703D-3EDB-4F20-9DE6-F68030F448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974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ACA7B6-D7F4-7765-D771-F0FD2844F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D249C33-93FB-5FA1-EF6C-BECF7A026A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1215F62-3474-673F-CF16-499876F5BA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DF16026-F759-2928-C9AA-BB836F2F2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AE3BA-DB66-46D7-89A5-F084FE67245B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EDB163E-6106-BD6C-9484-519562FF0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E3BFC97-3FE1-4B45-B96E-AAD84D09F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2703D-3EDB-4F20-9DE6-F68030F448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0444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46F3AC7-4072-35C1-D688-DED6B3E13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C91D5C2-53B2-26A0-8891-4C3D03C302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84CC9E-F7BB-5918-A2BB-EFF0C0AFA7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3AE3BA-DB66-46D7-89A5-F084FE67245B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B86021-1667-6799-5E32-F5811745F6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620128-3FF3-9CB3-5C79-F8EA35138E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2703D-3EDB-4F20-9DE6-F68030F448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0930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"/><Relationship Id="rId3" Type="http://schemas.openxmlformats.org/officeDocument/2006/relationships/image" Target="../media/image2.tif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tif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1570BD-C98A-4D71-8F2B-4AF28DE96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150" y="201438"/>
            <a:ext cx="2394290" cy="624372"/>
          </a:xfrm>
        </p:spPr>
        <p:txBody>
          <a:bodyPr>
            <a:normAutofit fontScale="90000"/>
          </a:bodyPr>
          <a:lstStyle/>
          <a:p>
            <a:r>
              <a:rPr lang="en-GB" dirty="0"/>
              <a:t>Figure 2B</a:t>
            </a:r>
          </a:p>
        </p:txBody>
      </p:sp>
      <p:pic>
        <p:nvPicPr>
          <p:cNvPr id="7" name="图片 6" descr="男子的脸部特写黑白照&#10;&#10;低可信度描述已自动生成">
            <a:extLst>
              <a:ext uri="{FF2B5EF4-FFF2-40B4-BE49-F238E27FC236}">
                <a16:creationId xmlns:a16="http://schemas.microsoft.com/office/drawing/2014/main" id="{98245342-B79C-4968-BFAA-91458FF448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824" y="544483"/>
            <a:ext cx="2933072" cy="2353086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5A7E33DE-D9CC-89BF-F223-73347F5D25F1}"/>
              </a:ext>
            </a:extLst>
          </p:cNvPr>
          <p:cNvGrpSpPr/>
          <p:nvPr/>
        </p:nvGrpSpPr>
        <p:grpSpPr>
          <a:xfrm>
            <a:off x="-19477" y="1188159"/>
            <a:ext cx="6274532" cy="3240354"/>
            <a:chOff x="199908" y="702609"/>
            <a:chExt cx="6237918" cy="3184219"/>
          </a:xfrm>
        </p:grpSpPr>
        <p:pic>
          <p:nvPicPr>
            <p:cNvPr id="8" name="图片 7" descr="男子的脸部特写黑白照&#10;&#10;低可信度描述已自动生成">
              <a:extLst>
                <a:ext uri="{FF2B5EF4-FFF2-40B4-BE49-F238E27FC236}">
                  <a16:creationId xmlns:a16="http://schemas.microsoft.com/office/drawing/2014/main" id="{4E75CE7A-09B8-447C-A3A5-FE20B95DA9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12" t="17144" r="19391" b="76322"/>
            <a:stretch/>
          </p:blipFill>
          <p:spPr>
            <a:xfrm>
              <a:off x="1146473" y="2115723"/>
              <a:ext cx="3957098" cy="340360"/>
            </a:xfrm>
            <a:prstGeom prst="rect">
              <a:avLst/>
            </a:prstGeom>
            <a:ln w="25400">
              <a:solidFill>
                <a:schemeClr val="tx1"/>
              </a:solidFill>
            </a:ln>
          </p:spPr>
        </p:pic>
        <p:pic>
          <p:nvPicPr>
            <p:cNvPr id="9" name="图片 8" descr="手机屏幕截图&#10;&#10;低可信度描述已自动生成">
              <a:extLst>
                <a:ext uri="{FF2B5EF4-FFF2-40B4-BE49-F238E27FC236}">
                  <a16:creationId xmlns:a16="http://schemas.microsoft.com/office/drawing/2014/main" id="{2AADE742-0401-47AD-9E89-B10A08F9C2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81" t="45616" r="17280" b="45052"/>
            <a:stretch/>
          </p:blipFill>
          <p:spPr>
            <a:xfrm>
              <a:off x="1150741" y="3548947"/>
              <a:ext cx="3960000" cy="337881"/>
            </a:xfrm>
            <a:prstGeom prst="rect">
              <a:avLst/>
            </a:prstGeom>
            <a:ln w="25400">
              <a:solidFill>
                <a:schemeClr val="tx1"/>
              </a:solidFill>
            </a:ln>
          </p:spPr>
        </p:pic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C962605B-A8B9-46AE-AE0E-75F9234BF47D}"/>
                </a:ext>
              </a:extLst>
            </p:cNvPr>
            <p:cNvCxnSpPr>
              <a:cxnSpLocks/>
            </p:cNvCxnSpPr>
            <p:nvPr/>
          </p:nvCxnSpPr>
          <p:spPr>
            <a:xfrm>
              <a:off x="905425" y="2263874"/>
              <a:ext cx="24141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FADCE83-B414-4297-88DA-C16E664AEAEC}"/>
                </a:ext>
              </a:extLst>
            </p:cNvPr>
            <p:cNvSpPr txBox="1"/>
            <p:nvPr/>
          </p:nvSpPr>
          <p:spPr>
            <a:xfrm>
              <a:off x="282668" y="2115723"/>
              <a:ext cx="634709" cy="266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99</a:t>
              </a:r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CD5C1A4-4259-4C6B-A378-F51A9A24E0F9}"/>
                </a:ext>
              </a:extLst>
            </p:cNvPr>
            <p:cNvSpPr txBox="1"/>
            <p:nvPr/>
          </p:nvSpPr>
          <p:spPr>
            <a:xfrm>
              <a:off x="5192516" y="2176854"/>
              <a:ext cx="993578" cy="272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Adgrf1</a:t>
              </a:r>
              <a:endParaRPr lang="en-GB" sz="1200" b="1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55AE2D1F-9D6C-4152-B563-BC79A8F1F171}"/>
                </a:ext>
              </a:extLst>
            </p:cNvPr>
            <p:cNvCxnSpPr>
              <a:cxnSpLocks/>
            </p:cNvCxnSpPr>
            <p:nvPr/>
          </p:nvCxnSpPr>
          <p:spPr>
            <a:xfrm>
              <a:off x="885423" y="3722306"/>
              <a:ext cx="24141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A56CEF7-2C56-4287-8C17-5E42381A2E02}"/>
                </a:ext>
              </a:extLst>
            </p:cNvPr>
            <p:cNvSpPr txBox="1"/>
            <p:nvPr/>
          </p:nvSpPr>
          <p:spPr>
            <a:xfrm>
              <a:off x="274618" y="3580627"/>
              <a:ext cx="6549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43kDa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898E747-2005-487D-BBFB-3E038C89B173}"/>
                </a:ext>
              </a:extLst>
            </p:cNvPr>
            <p:cNvSpPr txBox="1"/>
            <p:nvPr/>
          </p:nvSpPr>
          <p:spPr>
            <a:xfrm>
              <a:off x="5186540" y="3541556"/>
              <a:ext cx="1239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12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β</a:t>
              </a:r>
              <a:r>
                <a:rPr lang="en-GB" sz="12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-actin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4DE9BB58-51FA-45DC-A02B-5D639F85438A}"/>
                </a:ext>
              </a:extLst>
            </p:cNvPr>
            <p:cNvCxnSpPr>
              <a:cxnSpLocks/>
            </p:cNvCxnSpPr>
            <p:nvPr/>
          </p:nvCxnSpPr>
          <p:spPr>
            <a:xfrm>
              <a:off x="1168762" y="1895967"/>
              <a:ext cx="93339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98DF431-A0DF-4AFF-A403-A3FB87516C42}"/>
                </a:ext>
              </a:extLst>
            </p:cNvPr>
            <p:cNvCxnSpPr>
              <a:cxnSpLocks/>
            </p:cNvCxnSpPr>
            <p:nvPr/>
          </p:nvCxnSpPr>
          <p:spPr>
            <a:xfrm>
              <a:off x="2185872" y="1895967"/>
              <a:ext cx="86932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2F096CF-CD89-4B0F-B80B-84C87539FB1F}"/>
                </a:ext>
              </a:extLst>
            </p:cNvPr>
            <p:cNvSpPr txBox="1"/>
            <p:nvPr/>
          </p:nvSpPr>
          <p:spPr>
            <a:xfrm>
              <a:off x="1635460" y="1104074"/>
              <a:ext cx="11249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Hepatocyte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548FDCBB-4EFF-4C1B-BCC8-06618FF2F5B0}"/>
                </a:ext>
              </a:extLst>
            </p:cNvPr>
            <p:cNvCxnSpPr>
              <a:cxnSpLocks/>
            </p:cNvCxnSpPr>
            <p:nvPr/>
          </p:nvCxnSpPr>
          <p:spPr>
            <a:xfrm>
              <a:off x="3137083" y="1895967"/>
              <a:ext cx="93339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077892D5-3935-4C25-925B-4117E6CAF01A}"/>
                </a:ext>
              </a:extLst>
            </p:cNvPr>
            <p:cNvCxnSpPr>
              <a:cxnSpLocks/>
            </p:cNvCxnSpPr>
            <p:nvPr/>
          </p:nvCxnSpPr>
          <p:spPr>
            <a:xfrm>
              <a:off x="4154193" y="1895967"/>
              <a:ext cx="86932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CCF366A-05A4-412E-B220-09FD2B3CD13B}"/>
                </a:ext>
              </a:extLst>
            </p:cNvPr>
            <p:cNvSpPr txBox="1"/>
            <p:nvPr/>
          </p:nvSpPr>
          <p:spPr>
            <a:xfrm>
              <a:off x="1249597" y="1470331"/>
              <a:ext cx="9333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rAAV-</a:t>
              </a:r>
            </a:p>
            <a:p>
              <a:pPr algn="ctr"/>
              <a:r>
                <a:rPr lang="en-GB" sz="12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GFP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9222DC1-A15E-42D3-B86B-9E8109AB9049}"/>
                </a:ext>
              </a:extLst>
            </p:cNvPr>
            <p:cNvSpPr txBox="1"/>
            <p:nvPr/>
          </p:nvSpPr>
          <p:spPr>
            <a:xfrm>
              <a:off x="2087674" y="1446725"/>
              <a:ext cx="1082792" cy="4536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rAAV-</a:t>
              </a:r>
              <a:r>
                <a:rPr lang="en-US" altLang="zh-CN" sz="12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 Adgrf1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507AC52-72D5-4593-895D-E54C934B641A}"/>
                </a:ext>
              </a:extLst>
            </p:cNvPr>
            <p:cNvSpPr txBox="1"/>
            <p:nvPr/>
          </p:nvSpPr>
          <p:spPr>
            <a:xfrm>
              <a:off x="3131276" y="1454509"/>
              <a:ext cx="9333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rAAV-</a:t>
              </a:r>
            </a:p>
            <a:p>
              <a:pPr algn="ctr"/>
              <a:r>
                <a:rPr lang="en-GB" sz="12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GFP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0F1FBA7-BF84-4061-9DAF-A6543151E3FC}"/>
                </a:ext>
              </a:extLst>
            </p:cNvPr>
            <p:cNvSpPr txBox="1"/>
            <p:nvPr/>
          </p:nvSpPr>
          <p:spPr>
            <a:xfrm>
              <a:off x="4163587" y="1440146"/>
              <a:ext cx="861282" cy="4536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rAAV-</a:t>
              </a:r>
              <a:r>
                <a:rPr lang="en-US" altLang="zh-CN" sz="12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 Adgrf1</a:t>
              </a:r>
              <a:endParaRPr lang="en-GB" sz="1200" b="1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021E6274-E936-4FAE-AA9B-A54DCAF63074}"/>
                </a:ext>
              </a:extLst>
            </p:cNvPr>
            <p:cNvCxnSpPr>
              <a:cxnSpLocks/>
            </p:cNvCxnSpPr>
            <p:nvPr/>
          </p:nvCxnSpPr>
          <p:spPr>
            <a:xfrm>
              <a:off x="1158791" y="1429570"/>
              <a:ext cx="1896405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3E67D0B2-B6C5-4CEF-95D6-28252722169C}"/>
                </a:ext>
              </a:extLst>
            </p:cNvPr>
            <p:cNvCxnSpPr>
              <a:cxnSpLocks/>
            </p:cNvCxnSpPr>
            <p:nvPr/>
          </p:nvCxnSpPr>
          <p:spPr>
            <a:xfrm>
              <a:off x="3116470" y="1429570"/>
              <a:ext cx="1896405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432F83A-0F43-4CEB-931E-562EBB131238}"/>
                </a:ext>
              </a:extLst>
            </p:cNvPr>
            <p:cNvSpPr txBox="1"/>
            <p:nvPr/>
          </p:nvSpPr>
          <p:spPr>
            <a:xfrm>
              <a:off x="3463919" y="1105051"/>
              <a:ext cx="11249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NPC</a:t>
              </a:r>
            </a:p>
          </p:txBody>
        </p:sp>
        <p:pic>
          <p:nvPicPr>
            <p:cNvPr id="36" name="图片 35" descr="水中的倒影&#10;&#10;中度可信度描述已自动生成">
              <a:extLst>
                <a:ext uri="{FF2B5EF4-FFF2-40B4-BE49-F238E27FC236}">
                  <a16:creationId xmlns:a16="http://schemas.microsoft.com/office/drawing/2014/main" id="{19C4D673-7CD8-4366-B50A-CD14792C76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00" t="10694" r="11148" b="80543"/>
            <a:stretch/>
          </p:blipFill>
          <p:spPr>
            <a:xfrm>
              <a:off x="1154887" y="2585603"/>
              <a:ext cx="3960636" cy="340359"/>
            </a:xfrm>
            <a:prstGeom prst="rect">
              <a:avLst/>
            </a:prstGeom>
            <a:ln w="25400">
              <a:solidFill>
                <a:schemeClr val="dk1"/>
              </a:solidFill>
            </a:ln>
          </p:spPr>
        </p:pic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27C380BF-24F7-4B3D-AA37-69E59DDDE4BD}"/>
                </a:ext>
              </a:extLst>
            </p:cNvPr>
            <p:cNvCxnSpPr>
              <a:cxnSpLocks/>
            </p:cNvCxnSpPr>
            <p:nvPr/>
          </p:nvCxnSpPr>
          <p:spPr>
            <a:xfrm>
              <a:off x="893726" y="3244474"/>
              <a:ext cx="24141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A95F302-0F00-4C49-84D7-953C79FE2F95}"/>
                </a:ext>
              </a:extLst>
            </p:cNvPr>
            <p:cNvSpPr txBox="1"/>
            <p:nvPr/>
          </p:nvSpPr>
          <p:spPr>
            <a:xfrm>
              <a:off x="199908" y="2641846"/>
              <a:ext cx="7568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170kDa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37C5D25-DE85-49F9-9E76-B35254FB8437}"/>
                </a:ext>
              </a:extLst>
            </p:cNvPr>
            <p:cNvSpPr txBox="1"/>
            <p:nvPr/>
          </p:nvSpPr>
          <p:spPr>
            <a:xfrm>
              <a:off x="5192516" y="2601233"/>
              <a:ext cx="1239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Cd11b</a:t>
              </a:r>
            </a:p>
          </p:txBody>
        </p:sp>
        <p:pic>
          <p:nvPicPr>
            <p:cNvPr id="43" name="图片 42" descr="图片包含 照片, 游戏机, 飞机, 旧&#10;&#10;描述已自动生成">
              <a:extLst>
                <a:ext uri="{FF2B5EF4-FFF2-40B4-BE49-F238E27FC236}">
                  <a16:creationId xmlns:a16="http://schemas.microsoft.com/office/drawing/2014/main" id="{3AEEC196-D5F3-413C-97F7-E5E849F6BD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241" t="45176" r="14086" b="41534"/>
            <a:stretch/>
          </p:blipFill>
          <p:spPr>
            <a:xfrm>
              <a:off x="1155608" y="3049054"/>
              <a:ext cx="3960000" cy="341674"/>
            </a:xfrm>
            <a:prstGeom prst="rect">
              <a:avLst/>
            </a:prstGeom>
            <a:ln w="25400">
              <a:solidFill>
                <a:schemeClr val="tx1"/>
              </a:solidFill>
            </a:ln>
          </p:spPr>
        </p:pic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7A71E1C1-D9AA-466D-A505-591A7B9C053F}"/>
                </a:ext>
              </a:extLst>
            </p:cNvPr>
            <p:cNvCxnSpPr>
              <a:cxnSpLocks/>
            </p:cNvCxnSpPr>
            <p:nvPr/>
          </p:nvCxnSpPr>
          <p:spPr>
            <a:xfrm>
              <a:off x="887750" y="2759534"/>
              <a:ext cx="24141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124DDBD-5E9E-4E9C-8761-522A2794B837}"/>
                </a:ext>
              </a:extLst>
            </p:cNvPr>
            <p:cNvSpPr txBox="1"/>
            <p:nvPr/>
          </p:nvSpPr>
          <p:spPr>
            <a:xfrm>
              <a:off x="259017" y="3072491"/>
              <a:ext cx="63470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69</a:t>
              </a:r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0A45357-B2E3-4571-B810-A3EB02900999}"/>
                </a:ext>
              </a:extLst>
            </p:cNvPr>
            <p:cNvSpPr txBox="1"/>
            <p:nvPr/>
          </p:nvSpPr>
          <p:spPr>
            <a:xfrm>
              <a:off x="5197858" y="3053440"/>
              <a:ext cx="1239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Albumin</a:t>
              </a:r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90D6300B-AD9B-4289-8EC6-BD455052913E}"/>
                </a:ext>
              </a:extLst>
            </p:cNvPr>
            <p:cNvCxnSpPr>
              <a:cxnSpLocks/>
            </p:cNvCxnSpPr>
            <p:nvPr/>
          </p:nvCxnSpPr>
          <p:spPr>
            <a:xfrm>
              <a:off x="1146473" y="1008229"/>
              <a:ext cx="3866402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C6CBA72D-4F26-4A97-B788-190007CE73C0}"/>
                </a:ext>
              </a:extLst>
            </p:cNvPr>
            <p:cNvSpPr txBox="1"/>
            <p:nvPr/>
          </p:nvSpPr>
          <p:spPr>
            <a:xfrm>
              <a:off x="2517206" y="702609"/>
              <a:ext cx="11249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HFD</a:t>
              </a:r>
            </a:p>
          </p:txBody>
        </p:sp>
      </p:grpSp>
      <p:pic>
        <p:nvPicPr>
          <p:cNvPr id="6" name="图片 5" descr="黑白色的照片&#10;&#10;中度可信度描述已自动生成">
            <a:extLst>
              <a:ext uri="{FF2B5EF4-FFF2-40B4-BE49-F238E27FC236}">
                <a16:creationId xmlns:a16="http://schemas.microsoft.com/office/drawing/2014/main" id="{621D6EF7-F2F3-4D42-8FDF-9520D2B1F9D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476" y="3690036"/>
            <a:ext cx="2941358" cy="2353086"/>
          </a:xfrm>
          <a:prstGeom prst="rect">
            <a:avLst/>
          </a:prstGeom>
        </p:spPr>
      </p:pic>
      <p:pic>
        <p:nvPicPr>
          <p:cNvPr id="20" name="图片 19" descr="电脑屏幕的照片&#10;&#10;低可信度描述已自动生成">
            <a:extLst>
              <a:ext uri="{FF2B5EF4-FFF2-40B4-BE49-F238E27FC236}">
                <a16:creationId xmlns:a16="http://schemas.microsoft.com/office/drawing/2014/main" id="{9FF3B566-8601-9E36-43AE-43EB0D93CF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816" y="3692798"/>
            <a:ext cx="2933072" cy="2347562"/>
          </a:xfrm>
          <a:prstGeom prst="rect">
            <a:avLst/>
          </a:prstGeom>
        </p:spPr>
      </p:pic>
      <p:pic>
        <p:nvPicPr>
          <p:cNvPr id="22" name="图片 21" descr="黑白色的照片&#10;&#10;描述已自动生成">
            <a:extLst>
              <a:ext uri="{FF2B5EF4-FFF2-40B4-BE49-F238E27FC236}">
                <a16:creationId xmlns:a16="http://schemas.microsoft.com/office/drawing/2014/main" id="{6F31BE87-2855-3AF3-C5ED-E3F0DF830F1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816" y="471000"/>
            <a:ext cx="2941358" cy="2353086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63975C31-A5DB-2610-14DE-29FAE6F97E20}"/>
              </a:ext>
            </a:extLst>
          </p:cNvPr>
          <p:cNvSpPr txBox="1"/>
          <p:nvPr/>
        </p:nvSpPr>
        <p:spPr>
          <a:xfrm>
            <a:off x="6705974" y="170459"/>
            <a:ext cx="999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Adgrf1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D14AD48-3C9B-173A-5F37-3E2E97C5748C}"/>
              </a:ext>
            </a:extLst>
          </p:cNvPr>
          <p:cNvSpPr txBox="1"/>
          <p:nvPr/>
        </p:nvSpPr>
        <p:spPr>
          <a:xfrm>
            <a:off x="10094633" y="165210"/>
            <a:ext cx="1247246" cy="281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CD11b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9695C8D-80A8-74FD-AD2E-FD1390DA3DCB}"/>
              </a:ext>
            </a:extLst>
          </p:cNvPr>
          <p:cNvSpPr txBox="1"/>
          <p:nvPr/>
        </p:nvSpPr>
        <p:spPr>
          <a:xfrm>
            <a:off x="6705974" y="3359829"/>
            <a:ext cx="1247246" cy="281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Albumin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1326C0D-842C-BC22-FEDB-8312D4AD15EC}"/>
              </a:ext>
            </a:extLst>
          </p:cNvPr>
          <p:cNvSpPr txBox="1"/>
          <p:nvPr/>
        </p:nvSpPr>
        <p:spPr>
          <a:xfrm>
            <a:off x="10094633" y="3355019"/>
            <a:ext cx="1247246" cy="281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-actin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DD453F46-1611-455D-4465-0BBAD7DB80DF}"/>
              </a:ext>
            </a:extLst>
          </p:cNvPr>
          <p:cNvCxnSpPr>
            <a:cxnSpLocks/>
          </p:cNvCxnSpPr>
          <p:nvPr/>
        </p:nvCxnSpPr>
        <p:spPr>
          <a:xfrm>
            <a:off x="5796774" y="1019379"/>
            <a:ext cx="242831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id="{21692980-5F91-EE2B-74E4-186F3E1ACBF9}"/>
              </a:ext>
            </a:extLst>
          </p:cNvPr>
          <p:cNvSpPr txBox="1"/>
          <p:nvPr/>
        </p:nvSpPr>
        <p:spPr>
          <a:xfrm>
            <a:off x="5165599" y="868616"/>
            <a:ext cx="718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100kDa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A3B81962-2074-A0D2-122B-0454D07BB5F7}"/>
              </a:ext>
            </a:extLst>
          </p:cNvPr>
          <p:cNvCxnSpPr>
            <a:cxnSpLocks/>
          </p:cNvCxnSpPr>
          <p:nvPr/>
        </p:nvCxnSpPr>
        <p:spPr>
          <a:xfrm>
            <a:off x="5797585" y="1179854"/>
            <a:ext cx="242831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id="{352F497B-FCF9-4B24-FB2E-3E88E63FDF3C}"/>
              </a:ext>
            </a:extLst>
          </p:cNvPr>
          <p:cNvSpPr txBox="1"/>
          <p:nvPr/>
        </p:nvSpPr>
        <p:spPr>
          <a:xfrm>
            <a:off x="5166410" y="1029091"/>
            <a:ext cx="718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75kDa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B9BB5CF4-C2DB-513C-3B59-0DFA37BB678D}"/>
              </a:ext>
            </a:extLst>
          </p:cNvPr>
          <p:cNvCxnSpPr>
            <a:cxnSpLocks/>
          </p:cNvCxnSpPr>
          <p:nvPr/>
        </p:nvCxnSpPr>
        <p:spPr>
          <a:xfrm>
            <a:off x="9189617" y="805166"/>
            <a:ext cx="242831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文本框 52">
            <a:extLst>
              <a:ext uri="{FF2B5EF4-FFF2-40B4-BE49-F238E27FC236}">
                <a16:creationId xmlns:a16="http://schemas.microsoft.com/office/drawing/2014/main" id="{A1948FB2-82D4-32B2-BE17-B4576585E32A}"/>
              </a:ext>
            </a:extLst>
          </p:cNvPr>
          <p:cNvSpPr txBox="1"/>
          <p:nvPr/>
        </p:nvSpPr>
        <p:spPr>
          <a:xfrm>
            <a:off x="8558442" y="659165"/>
            <a:ext cx="718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200kDa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D9F8F46D-ADA3-AFE1-29BD-614B4AC0D7CF}"/>
              </a:ext>
            </a:extLst>
          </p:cNvPr>
          <p:cNvCxnSpPr>
            <a:cxnSpLocks/>
          </p:cNvCxnSpPr>
          <p:nvPr/>
        </p:nvCxnSpPr>
        <p:spPr>
          <a:xfrm>
            <a:off x="9190428" y="922776"/>
            <a:ext cx="242831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文本框 54">
            <a:extLst>
              <a:ext uri="{FF2B5EF4-FFF2-40B4-BE49-F238E27FC236}">
                <a16:creationId xmlns:a16="http://schemas.microsoft.com/office/drawing/2014/main" id="{DFC0062E-4FB3-46B9-C192-A7F216006ED4}"/>
              </a:ext>
            </a:extLst>
          </p:cNvPr>
          <p:cNvSpPr txBox="1"/>
          <p:nvPr/>
        </p:nvSpPr>
        <p:spPr>
          <a:xfrm>
            <a:off x="8559253" y="805352"/>
            <a:ext cx="718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150kDa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C9BF151A-F923-8043-2DFB-108E5FEA351D}"/>
              </a:ext>
            </a:extLst>
          </p:cNvPr>
          <p:cNvCxnSpPr>
            <a:cxnSpLocks/>
          </p:cNvCxnSpPr>
          <p:nvPr/>
        </p:nvCxnSpPr>
        <p:spPr>
          <a:xfrm>
            <a:off x="8279980" y="4398610"/>
            <a:ext cx="242831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文本框 56">
            <a:extLst>
              <a:ext uri="{FF2B5EF4-FFF2-40B4-BE49-F238E27FC236}">
                <a16:creationId xmlns:a16="http://schemas.microsoft.com/office/drawing/2014/main" id="{A251D409-BAA4-E6FA-EBF2-4587B8B0EFDF}"/>
              </a:ext>
            </a:extLst>
          </p:cNvPr>
          <p:cNvSpPr txBox="1"/>
          <p:nvPr/>
        </p:nvSpPr>
        <p:spPr>
          <a:xfrm>
            <a:off x="8471503" y="4260296"/>
            <a:ext cx="718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75kDa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865F7B6F-9ACD-EFEC-F4B6-B07F231B3636}"/>
              </a:ext>
            </a:extLst>
          </p:cNvPr>
          <p:cNvCxnSpPr>
            <a:cxnSpLocks/>
          </p:cNvCxnSpPr>
          <p:nvPr/>
        </p:nvCxnSpPr>
        <p:spPr>
          <a:xfrm>
            <a:off x="8280791" y="4516220"/>
            <a:ext cx="242831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文本框 58">
            <a:extLst>
              <a:ext uri="{FF2B5EF4-FFF2-40B4-BE49-F238E27FC236}">
                <a16:creationId xmlns:a16="http://schemas.microsoft.com/office/drawing/2014/main" id="{99C5088F-2EE6-F0DD-12EF-765724DF17E0}"/>
              </a:ext>
            </a:extLst>
          </p:cNvPr>
          <p:cNvSpPr txBox="1"/>
          <p:nvPr/>
        </p:nvSpPr>
        <p:spPr>
          <a:xfrm>
            <a:off x="8468900" y="4428513"/>
            <a:ext cx="718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50kDa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693129EE-CF97-6BDE-6FC0-32FCCF56D3E7}"/>
              </a:ext>
            </a:extLst>
          </p:cNvPr>
          <p:cNvCxnSpPr>
            <a:cxnSpLocks/>
          </p:cNvCxnSpPr>
          <p:nvPr/>
        </p:nvCxnSpPr>
        <p:spPr>
          <a:xfrm>
            <a:off x="9118698" y="4881722"/>
            <a:ext cx="242831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文本框 60">
            <a:extLst>
              <a:ext uri="{FF2B5EF4-FFF2-40B4-BE49-F238E27FC236}">
                <a16:creationId xmlns:a16="http://schemas.microsoft.com/office/drawing/2014/main" id="{F31CA4F0-58A9-EF1D-8E41-2DDD4B161B6A}"/>
              </a:ext>
            </a:extLst>
          </p:cNvPr>
          <p:cNvSpPr txBox="1"/>
          <p:nvPr/>
        </p:nvSpPr>
        <p:spPr>
          <a:xfrm>
            <a:off x="8522811" y="4754076"/>
            <a:ext cx="718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37kDa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38CB76D6-E27F-B6FD-D209-CF7ED5B61348}"/>
              </a:ext>
            </a:extLst>
          </p:cNvPr>
          <p:cNvCxnSpPr>
            <a:cxnSpLocks/>
          </p:cNvCxnSpPr>
          <p:nvPr/>
        </p:nvCxnSpPr>
        <p:spPr>
          <a:xfrm>
            <a:off x="9128560" y="5125132"/>
            <a:ext cx="242831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文本框 62">
            <a:extLst>
              <a:ext uri="{FF2B5EF4-FFF2-40B4-BE49-F238E27FC236}">
                <a16:creationId xmlns:a16="http://schemas.microsoft.com/office/drawing/2014/main" id="{8CD5DF49-C5DD-EFAF-ED3D-A33B1A023C8B}"/>
              </a:ext>
            </a:extLst>
          </p:cNvPr>
          <p:cNvSpPr txBox="1"/>
          <p:nvPr/>
        </p:nvSpPr>
        <p:spPr>
          <a:xfrm>
            <a:off x="8521999" y="4948694"/>
            <a:ext cx="718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25kDa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0625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35</Words>
  <Application>Microsoft Office PowerPoint</Application>
  <PresentationFormat>宽屏</PresentationFormat>
  <Paragraphs>30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Figure 2B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Figure 2B</dc:title>
  <dc:creator>WU, Mengyao [Student]</dc:creator>
  <cp:lastModifiedBy>WU, Mengyao [Student]</cp:lastModifiedBy>
  <cp:revision>1</cp:revision>
  <dcterms:created xsi:type="dcterms:W3CDTF">2022-12-01T12:19:24Z</dcterms:created>
  <dcterms:modified xsi:type="dcterms:W3CDTF">2023-06-01T09:33:56Z</dcterms:modified>
</cp:coreProperties>
</file>